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04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F2121-F54B-400A-8F82-9CE343F1726E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7601C-6793-41A2-BAED-5ED1CA81E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18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074690-7256-4BB9-AC0F-97AEAE8CDEC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8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8F87-C8C5-B41F-F906-24622C011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E1A25C-5B07-76A3-B446-E322E5DA3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E7A04-63BC-9AF1-31B9-C91C6216B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3B7FB-9840-2A23-269F-C18C48499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51488-C835-B269-FB6B-CD98062B9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68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6001D-A74C-F4DF-25C1-33785F1A2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0707D4-3BD4-738A-A8B6-984FBBEDA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0BDE2-6E0A-9670-7592-637F17220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90CA6-9820-F1FC-080D-3E71D689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11F49-D397-D79D-61DD-438B6EDD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52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7A2A0-72A8-CE0B-9480-01819441B5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3A8B8-9C7E-C6D6-604C-D9A142B2E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20CEE-F9DF-090E-F14E-7F95EB8C9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0161B-93F6-2010-CE86-FA7F3D9A3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86899-FCCB-6330-4AD5-7D500A099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55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6096" y="2743200"/>
            <a:ext cx="11359806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1039" y="4901184"/>
            <a:ext cx="9429920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6675" y="1435605"/>
            <a:ext cx="2898648" cy="2743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2026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179C-C744-7A4F-EC13-313E6A37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77111-C58A-9AF0-0EC0-A05D53BA1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00B6B7-7B47-6781-9876-E075BFD92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B4DBE-AF98-3943-4319-E4034B36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F1568-E7D1-0FBD-9466-2AA3E6F48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81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4EF56-F1C1-CAE0-5627-A517E9332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EA4D9-90FE-1BFB-7BD3-49D3EA31B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17EDF-F589-0DB0-C75B-4E11ECAB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12676-D812-DAAD-F814-7F3B546C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ED897-C33D-94ED-3ECF-341CFBD1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90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864AC-30BB-1C06-63A5-259C8766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D469C-19F9-7D82-8809-BD39F947B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6AD45-27A1-EDCA-4140-DBD2CC723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01FBA-5BA1-F079-D29C-7A2C4C053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907F0-858B-8084-34DD-C972D51F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CF7AAE-00EC-2DFC-208B-CDA1B5BE8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8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6FED-24B4-BA9E-4C14-620D392D1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AFD0D-9D16-B5DE-94E3-D5E793F7A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A369D-6FCF-1D6F-9475-47ACC738F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DEF50-9048-0AB8-F9B4-4E0BB78AC1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78B1F6-3A69-03C4-5B8E-0EE0A69AA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83B13-A002-D38A-5631-C0861ECAB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FA7157-24FB-5D5C-BEE7-D004F80C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35E4A6-3CAD-1AFB-C9E8-BD1C052CE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7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B7932-5E72-41C5-426E-29A79454E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560AD4-AD8C-446F-570C-61554206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6A4082-AF03-D0B8-B9EF-E51840AC8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A1FC8-9F0B-FF34-F693-946060E74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6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065F5-ED4B-9854-75ED-170E1B8C4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E21CC0-1691-18FE-0C67-AA9C1BE77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92A0B-E727-D02A-5FEC-45970D6F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63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B6320-68DE-1B37-2094-E5BB28B4A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BAE89-4C2D-296C-0C3A-724EF034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54E768-1AF5-CC4D-0159-2BEC6C957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91845B-7273-7A81-4847-D37B9E6A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2022C-5F4B-B3B2-AE74-713C2DDB6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62ECE-98B5-18CE-D695-7874685D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3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85BB2-6F34-3C9F-08B5-110F382D5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B481B-B952-7F1F-AAFD-43342FE556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319CE-2753-891F-EA61-B22326C299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868CA-7BD1-994C-DC0D-4C639569E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419A1-34CD-03E0-E4E2-D2BF0D96D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B6EFF3-CB26-E200-88EC-288922766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44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A8E4B-42ED-7223-F20B-D8BBE9072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A601D-A1A8-635F-8FC6-41BEC0932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571A3-1EA2-A693-B07A-4C4089BFB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A1F951-C46E-4192-87B0-716A56B4A2D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755A3-3DCE-02F0-210F-704920846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F9314-2B88-F49C-3DB4-AE3FDEBBB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62D29C-728F-4603-B1C6-910BA8CE7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2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40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-24603"/>
            <a:ext cx="12188825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01368"/>
            <a:ext cx="11356848" cy="1627632"/>
          </a:xfrm>
        </p:spPr>
        <p:txBody>
          <a:bodyPr/>
          <a:lstStyle/>
          <a:p>
            <a:r>
              <a:rPr lang="en-US" dirty="0"/>
              <a:t>SmartLibraryApplication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5692" y="3886200"/>
            <a:ext cx="9427464" cy="2743200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Submitted by</a:t>
            </a:r>
          </a:p>
          <a:p>
            <a:endParaRPr lang="en-US" b="1" dirty="0">
              <a:solidFill>
                <a:srgbClr val="FFFF00"/>
              </a:solidFill>
            </a:endParaRP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rgbClr val="FFFF00"/>
                </a:solidFill>
              </a:rPr>
              <a:t>Meghana G S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rgbClr val="FFFF00"/>
                </a:solidFill>
              </a:rPr>
              <a:t>Jeevan Sai Javvaji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rgbClr val="FFFF00"/>
                </a:solidFill>
              </a:rPr>
              <a:t>Vedika Panchamahalkar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rgbClr val="FFFF00"/>
                </a:solidFill>
              </a:rPr>
              <a:t>Chinnapareddy Yakkanti</a:t>
            </a:r>
          </a:p>
          <a:p>
            <a:pPr>
              <a:lnSpc>
                <a:spcPct val="110000"/>
              </a:lnSpc>
            </a:pPr>
            <a:r>
              <a:rPr lang="en-US" b="1" dirty="0">
                <a:solidFill>
                  <a:srgbClr val="FFFF00"/>
                </a:solidFill>
              </a:rPr>
              <a:t>Priyanka Yerumsetty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C9B728-E9F2-2831-D492-A2BA26A05585}"/>
              </a:ext>
            </a:extLst>
          </p:cNvPr>
          <p:cNvSpPr txBox="1"/>
          <p:nvPr/>
        </p:nvSpPr>
        <p:spPr>
          <a:xfrm>
            <a:off x="4267201" y="3404397"/>
            <a:ext cx="3543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 - </a:t>
            </a:r>
            <a:r>
              <a:rPr lang="en-US" b="1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Greenfield Public Library</a:t>
            </a:r>
            <a:endParaRPr lang="en-US" kern="1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library&#10;&#10;AI-generated content may be incorrect.">
            <a:extLst>
              <a:ext uri="{FF2B5EF4-FFF2-40B4-BE49-F238E27FC236}">
                <a16:creationId xmlns:a16="http://schemas.microsoft.com/office/drawing/2014/main" id="{379EC825-6A5B-A45C-1614-5D9C6B1D5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932" y="830095"/>
            <a:ext cx="8790135" cy="5513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982859-0CB0-7153-0822-8D30F840FEBA}"/>
              </a:ext>
            </a:extLst>
          </p:cNvPr>
          <p:cNvSpPr txBox="1"/>
          <p:nvPr/>
        </p:nvSpPr>
        <p:spPr>
          <a:xfrm>
            <a:off x="409575" y="329683"/>
            <a:ext cx="3210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Library Resources list screen</a:t>
            </a:r>
          </a:p>
        </p:txBody>
      </p:sp>
    </p:spTree>
    <p:extLst>
      <p:ext uri="{BB962C8B-B14F-4D97-AF65-F5344CB8AC3E}">
        <p14:creationId xmlns:p14="http://schemas.microsoft.com/office/powerpoint/2010/main" val="3210872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"/>
          <a:stretch/>
        </p:blipFill>
        <p:spPr>
          <a:xfrm>
            <a:off x="1588" y="10"/>
            <a:ext cx="12188825" cy="6857990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76" y="2743200"/>
            <a:ext cx="11356848" cy="1627632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9289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9CBDD8-03F5-3DD5-9DB6-A4FDE9D7D9DE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ERD</a:t>
            </a:r>
          </a:p>
        </p:txBody>
      </p: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091B281C-C8E5-4957-F81D-ACCF4B3DF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43035" y="1323975"/>
            <a:ext cx="9033956" cy="38845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563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6DA9B992-CB40-DA1F-8BCC-02DCC1DEEE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813" y="883682"/>
            <a:ext cx="9076373" cy="56750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8BB05B-D3C6-2297-7358-06B4C8795117}"/>
              </a:ext>
            </a:extLst>
          </p:cNvPr>
          <p:cNvSpPr txBox="1"/>
          <p:nvPr/>
        </p:nvSpPr>
        <p:spPr>
          <a:xfrm>
            <a:off x="714375" y="514350"/>
            <a:ext cx="1535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Login Screen</a:t>
            </a:r>
          </a:p>
        </p:txBody>
      </p:sp>
    </p:spTree>
    <p:extLst>
      <p:ext uri="{BB962C8B-B14F-4D97-AF65-F5344CB8AC3E}">
        <p14:creationId xmlns:p14="http://schemas.microsoft.com/office/powerpoint/2010/main" val="569347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E53449-9378-B7D6-A5EF-D60B780A5AA4}"/>
              </a:ext>
            </a:extLst>
          </p:cNvPr>
          <p:cNvSpPr txBox="1"/>
          <p:nvPr/>
        </p:nvSpPr>
        <p:spPr>
          <a:xfrm>
            <a:off x="609600" y="419100"/>
            <a:ext cx="2234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Registration Screen</a:t>
            </a:r>
          </a:p>
        </p:txBody>
      </p:sp>
      <p:pic>
        <p:nvPicPr>
          <p:cNvPr id="3" name="Picture 2" descr="A registration form in a library&#10;&#10;AI-generated content may be incorrect.">
            <a:extLst>
              <a:ext uri="{FF2B5EF4-FFF2-40B4-BE49-F238E27FC236}">
                <a16:creationId xmlns:a16="http://schemas.microsoft.com/office/drawing/2014/main" id="{C12F13D1-65EC-1A04-4EC3-37034864BBD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552" y="876300"/>
            <a:ext cx="890166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4605A-F928-7757-2E22-A222C0B3DA2F}"/>
              </a:ext>
            </a:extLst>
          </p:cNvPr>
          <p:cNvSpPr txBox="1"/>
          <p:nvPr/>
        </p:nvSpPr>
        <p:spPr>
          <a:xfrm>
            <a:off x="752475" y="581025"/>
            <a:ext cx="250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Book Browsing Screen</a:t>
            </a:r>
          </a:p>
        </p:txBody>
      </p:sp>
      <p:pic>
        <p:nvPicPr>
          <p:cNvPr id="3" name="Picture 2" descr="A book catalog with a book shelf in the background&#10;&#10;AI-generated content may be incorrect.">
            <a:extLst>
              <a:ext uri="{FF2B5EF4-FFF2-40B4-BE49-F238E27FC236}">
                <a16:creationId xmlns:a16="http://schemas.microsoft.com/office/drawing/2014/main" id="{CBD977F1-3246-8BE4-F6BA-6E66FA20E8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06" y="950357"/>
            <a:ext cx="8750579" cy="546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45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1BC3D8-C590-DD81-2592-2D9BD8C4A2AC}"/>
              </a:ext>
            </a:extLst>
          </p:cNvPr>
          <p:cNvSpPr txBox="1"/>
          <p:nvPr/>
        </p:nvSpPr>
        <p:spPr>
          <a:xfrm>
            <a:off x="685800" y="402317"/>
            <a:ext cx="2194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User Profile Screen</a:t>
            </a:r>
          </a:p>
        </p:txBody>
      </p:sp>
      <p:pic>
        <p:nvPicPr>
          <p:cNvPr id="5" name="Picture 4" descr="A book flying in the air&#10;&#10;AI-generated content may be incorrect.">
            <a:extLst>
              <a:ext uri="{FF2B5EF4-FFF2-40B4-BE49-F238E27FC236}">
                <a16:creationId xmlns:a16="http://schemas.microsoft.com/office/drawing/2014/main" id="{0AAAD16C-2B54-6055-C263-937596B5F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74" y="1033597"/>
            <a:ext cx="8050852" cy="505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0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library&#10;&#10;AI-generated content may be incorrect.">
            <a:extLst>
              <a:ext uri="{FF2B5EF4-FFF2-40B4-BE49-F238E27FC236}">
                <a16:creationId xmlns:a16="http://schemas.microsoft.com/office/drawing/2014/main" id="{01C595C5-57A1-7603-4C12-A3647D67A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321" y="969407"/>
            <a:ext cx="8858250" cy="55629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49911D-83DE-E09E-CC6D-AFD1C2BFD10F}"/>
              </a:ext>
            </a:extLst>
          </p:cNvPr>
          <p:cNvSpPr txBox="1"/>
          <p:nvPr/>
        </p:nvSpPr>
        <p:spPr>
          <a:xfrm>
            <a:off x="695325" y="457200"/>
            <a:ext cx="1645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Admin Screen</a:t>
            </a:r>
          </a:p>
        </p:txBody>
      </p:sp>
    </p:spTree>
    <p:extLst>
      <p:ext uri="{BB962C8B-B14F-4D97-AF65-F5344CB8AC3E}">
        <p14:creationId xmlns:p14="http://schemas.microsoft.com/office/powerpoint/2010/main" val="4105586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book store&#10;&#10;AI-generated content may be incorrect.">
            <a:extLst>
              <a:ext uri="{FF2B5EF4-FFF2-40B4-BE49-F238E27FC236}">
                <a16:creationId xmlns:a16="http://schemas.microsoft.com/office/drawing/2014/main" id="{E416C8C0-0122-1856-9469-4D8500A6B8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743995"/>
            <a:ext cx="9105900" cy="56914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D494EC-34C0-0691-5AB5-11FD872FA37C}"/>
              </a:ext>
            </a:extLst>
          </p:cNvPr>
          <p:cNvSpPr txBox="1"/>
          <p:nvPr/>
        </p:nvSpPr>
        <p:spPr>
          <a:xfrm>
            <a:off x="438150" y="237890"/>
            <a:ext cx="2441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Add new Book Screen</a:t>
            </a:r>
          </a:p>
        </p:txBody>
      </p:sp>
    </p:spTree>
    <p:extLst>
      <p:ext uri="{BB962C8B-B14F-4D97-AF65-F5344CB8AC3E}">
        <p14:creationId xmlns:p14="http://schemas.microsoft.com/office/powerpoint/2010/main" val="2475394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book request list&#10;&#10;AI-generated content may be incorrect.">
            <a:extLst>
              <a:ext uri="{FF2B5EF4-FFF2-40B4-BE49-F238E27FC236}">
                <a16:creationId xmlns:a16="http://schemas.microsoft.com/office/drawing/2014/main" id="{0BEAC64E-A09C-5705-76BA-889145FC3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47" y="759419"/>
            <a:ext cx="9145504" cy="57271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04520D-8594-6BE6-4680-03A5A2E324DE}"/>
              </a:ext>
            </a:extLst>
          </p:cNvPr>
          <p:cNvSpPr txBox="1"/>
          <p:nvPr/>
        </p:nvSpPr>
        <p:spPr>
          <a:xfrm>
            <a:off x="333375" y="285750"/>
            <a:ext cx="3631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Admin Approval for books screen</a:t>
            </a:r>
          </a:p>
        </p:txBody>
      </p:sp>
    </p:spTree>
    <p:extLst>
      <p:ext uri="{BB962C8B-B14F-4D97-AF65-F5344CB8AC3E}">
        <p14:creationId xmlns:p14="http://schemas.microsoft.com/office/powerpoint/2010/main" val="42009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49</Words>
  <Application>Microsoft Office PowerPoint</Application>
  <PresentationFormat>Widescreen</PresentationFormat>
  <Paragraphs>20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SmartLibraryApplication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Praneeth</dc:creator>
  <cp:lastModifiedBy>Krishna Praneeth</cp:lastModifiedBy>
  <cp:revision>1</cp:revision>
  <dcterms:created xsi:type="dcterms:W3CDTF">2025-03-07T00:46:32Z</dcterms:created>
  <dcterms:modified xsi:type="dcterms:W3CDTF">2025-03-07T01:01:57Z</dcterms:modified>
</cp:coreProperties>
</file>

<file path=docProps/thumbnail.jpeg>
</file>